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2" d="100"/>
          <a:sy n="72" d="100"/>
        </p:scale>
        <p:origin x="-1314" y="-4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CF931D6-6D70-4D70-8AB1-84E32B7AF8BC}" type="datetimeFigureOut">
              <a:rPr lang="en-GB" smtClean="0"/>
              <a:t>01/02/2017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GB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ACBBEC8-5C3A-41FB-8436-1552579F3DDC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051720" y="2564904"/>
            <a:ext cx="7543800" cy="1524000"/>
          </a:xfrm>
        </p:spPr>
        <p:txBody>
          <a:bodyPr>
            <a:normAutofit/>
          </a:bodyPr>
          <a:lstStyle/>
          <a:p>
            <a:pPr algn="ctr"/>
            <a:r>
              <a:rPr lang="en-GB" dirty="0" smtClean="0">
                <a:solidFill>
                  <a:srgbClr val="FFC000"/>
                </a:solidFill>
              </a:rPr>
              <a:t>PLACEMENT</a:t>
            </a:r>
            <a:br>
              <a:rPr lang="en-GB" dirty="0" smtClean="0">
                <a:solidFill>
                  <a:srgbClr val="FFC000"/>
                </a:solidFill>
              </a:rPr>
            </a:br>
            <a:r>
              <a:rPr lang="en-GB" dirty="0" smtClean="0">
                <a:solidFill>
                  <a:srgbClr val="FFC000"/>
                </a:solidFill>
              </a:rPr>
              <a:t>It’s not that scary...</a:t>
            </a:r>
            <a:endParaRPr lang="en-GB" dirty="0">
              <a:solidFill>
                <a:srgbClr val="FFC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0044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2348"/>
            <a:ext cx="7239000" cy="1143000"/>
          </a:xfrm>
        </p:spPr>
        <p:txBody>
          <a:bodyPr/>
          <a:lstStyle/>
          <a:p>
            <a:pPr algn="ctr"/>
            <a:r>
              <a:rPr lang="en-GB" dirty="0" smtClean="0"/>
              <a:t>Things to remember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340768"/>
            <a:ext cx="7239000" cy="4846320"/>
          </a:xfrm>
        </p:spPr>
        <p:txBody>
          <a:bodyPr>
            <a:normAutofit lnSpcReduction="10000"/>
          </a:bodyPr>
          <a:lstStyle/>
          <a:p>
            <a:r>
              <a:rPr lang="en-GB" dirty="0" smtClean="0"/>
              <a:t>You are not alone – you have a whole cohort!!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 smtClean="0"/>
              <a:t>Talk to your colleagues about placement – </a:t>
            </a:r>
            <a:r>
              <a:rPr lang="en-GB" b="1" u="sng" dirty="0" smtClean="0"/>
              <a:t>just remember confidentiality</a:t>
            </a:r>
          </a:p>
          <a:p>
            <a:endParaRPr lang="en-GB" b="1" u="sng" dirty="0"/>
          </a:p>
          <a:p>
            <a:r>
              <a:rPr lang="en-GB" dirty="0" smtClean="0"/>
              <a:t>Everyone of the nurses you work with started like you</a:t>
            </a:r>
          </a:p>
          <a:p>
            <a:endParaRPr lang="en-GB" dirty="0"/>
          </a:p>
          <a:p>
            <a:r>
              <a:rPr lang="en-GB" dirty="0" smtClean="0"/>
              <a:t>Talk to people make yourself known – patients remember you if you remember them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052465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Do’s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 smtClean="0"/>
              <a:t>Ask questions – always ask if unsure</a:t>
            </a:r>
          </a:p>
          <a:p>
            <a:r>
              <a:rPr lang="en-GB" sz="2000" dirty="0" smtClean="0"/>
              <a:t>Say no if you can’t do something – remember if you say yes you become accountable</a:t>
            </a:r>
          </a:p>
          <a:p>
            <a:r>
              <a:rPr lang="en-GB" sz="2000" dirty="0" smtClean="0"/>
              <a:t>Get involved as much as possible – you will learn more hands on than you will in </a:t>
            </a:r>
            <a:r>
              <a:rPr lang="en-GB" sz="2000" dirty="0" smtClean="0"/>
              <a:t>clinical skills</a:t>
            </a:r>
            <a:endParaRPr lang="en-GB" sz="2000" dirty="0" smtClean="0"/>
          </a:p>
          <a:p>
            <a:r>
              <a:rPr lang="en-GB" sz="2000" dirty="0" smtClean="0"/>
              <a:t>Introduce yourself to everyone – even if you just say hi my name is…</a:t>
            </a:r>
          </a:p>
          <a:p>
            <a:r>
              <a:rPr lang="en-GB" sz="2000" dirty="0" smtClean="0"/>
              <a:t>Make sure you keep the HCAs on side as they will help you out – but remember it works both ways</a:t>
            </a:r>
          </a:p>
          <a:p>
            <a:r>
              <a:rPr lang="en-GB" sz="2000" dirty="0" smtClean="0"/>
              <a:t>Always try to be on time for handover</a:t>
            </a:r>
          </a:p>
          <a:p>
            <a:r>
              <a:rPr lang="en-GB" sz="2000" dirty="0" smtClean="0"/>
              <a:t>Time management is important – you won’t learn if your not there!!</a:t>
            </a:r>
          </a:p>
          <a:p>
            <a:r>
              <a:rPr lang="en-GB" sz="2000" dirty="0" smtClean="0"/>
              <a:t>Clarify from day one who your mentor is and who your co mentor will be – </a:t>
            </a:r>
            <a:r>
              <a:rPr lang="en-GB" sz="2000" u="sng" dirty="0" smtClean="0"/>
              <a:t>you can’t pass if they don’t sign you off</a:t>
            </a:r>
          </a:p>
          <a:p>
            <a:endParaRPr lang="en-GB" sz="20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61432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956" y="1412776"/>
            <a:ext cx="7239000" cy="100811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5400" dirty="0" smtClean="0"/>
              <a:t>Communication is key </a:t>
            </a:r>
            <a:endParaRPr lang="en-GB" sz="54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7745" y="2564904"/>
            <a:ext cx="3672408" cy="36724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556880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Do not’s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GB" sz="2000" dirty="0" smtClean="0"/>
              <a:t>Never do something you can’t do – even if you were a HCA before, </a:t>
            </a:r>
            <a:r>
              <a:rPr lang="en-GB" sz="2000" u="sng" dirty="0" smtClean="0"/>
              <a:t>you are a Student Nurse</a:t>
            </a:r>
          </a:p>
          <a:p>
            <a:r>
              <a:rPr lang="en-GB" sz="2000" dirty="0" smtClean="0"/>
              <a:t>If your not sure - be honest with the </a:t>
            </a:r>
            <a:r>
              <a:rPr lang="en-GB" sz="2000" dirty="0" smtClean="0"/>
              <a:t>patient and ensure that some one who does know the answers speaks </a:t>
            </a:r>
            <a:r>
              <a:rPr lang="en-GB" sz="2000" smtClean="0"/>
              <a:t>to them</a:t>
            </a:r>
          </a:p>
          <a:p>
            <a:r>
              <a:rPr lang="en-GB" sz="2000" smtClean="0"/>
              <a:t>Attend </a:t>
            </a:r>
            <a:r>
              <a:rPr lang="en-GB" sz="2000" dirty="0" smtClean="0"/>
              <a:t>placement if you are sick or unwell – you need 48 hours clear of any symptoms before going back</a:t>
            </a:r>
          </a:p>
          <a:p>
            <a:r>
              <a:rPr lang="en-GB" sz="2000" dirty="0" smtClean="0"/>
              <a:t>Forget to phone placement if you are going to be late or not coming in</a:t>
            </a:r>
          </a:p>
          <a:p>
            <a:r>
              <a:rPr lang="en-GB" sz="2000" dirty="0" smtClean="0"/>
              <a:t>Be afraid to speak up for yourself if you want to clarify something or ask a question</a:t>
            </a:r>
          </a:p>
          <a:p>
            <a:r>
              <a:rPr lang="en-GB" sz="2000" dirty="0" smtClean="0"/>
              <a:t>Miss handover as you will miss vital information about patients you will be looking after</a:t>
            </a:r>
          </a:p>
          <a:p>
            <a:r>
              <a:rPr lang="en-GB" sz="2000" dirty="0" smtClean="0"/>
              <a:t>Forget to check what the requirements of your placement are – uniform or no uniform, what your shift patterns are etc.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2926632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GB" dirty="0" smtClean="0"/>
              <a:t>Vital information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z="2000" dirty="0" smtClean="0"/>
              <a:t>Talk to patients they will tell you more about a condition than a textbook will!!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000" dirty="0" smtClean="0"/>
              <a:t>Make sure you have several pens and highlighters – </a:t>
            </a:r>
            <a:r>
              <a:rPr lang="en-GB" sz="2000" b="1" u="sng" dirty="0" smtClean="0">
                <a:solidFill>
                  <a:srgbClr val="FFC000"/>
                </a:solidFill>
              </a:rPr>
              <a:t>pens are like gold dust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000" dirty="0" smtClean="0"/>
              <a:t>Make sure that you have worn in your shoes beforehand.</a:t>
            </a:r>
          </a:p>
          <a:p>
            <a:pPr marL="0" indent="0">
              <a:buNone/>
            </a:pPr>
            <a:endParaRPr lang="en-GB" sz="2000" dirty="0" smtClean="0"/>
          </a:p>
          <a:p>
            <a:r>
              <a:rPr lang="en-GB" sz="2000" dirty="0" smtClean="0"/>
              <a:t>Never let your timesheet or OAR out of your sight if you bring in on the ward – they do go walkabout on their own!!</a:t>
            </a:r>
          </a:p>
          <a:p>
            <a:endParaRPr lang="en-GB" sz="2000" dirty="0"/>
          </a:p>
          <a:p>
            <a:endParaRPr lang="en-GB" sz="2000" dirty="0" smtClean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89440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29000"/>
            <a:ext cx="7239000" cy="1143000"/>
          </a:xfrm>
        </p:spPr>
        <p:txBody>
          <a:bodyPr>
            <a:noAutofit/>
          </a:bodyPr>
          <a:lstStyle/>
          <a:p>
            <a:pPr algn="ctr"/>
            <a:r>
              <a:rPr lang="en-GB" sz="6600" dirty="0" smtClean="0"/>
              <a:t>Good luck </a:t>
            </a:r>
            <a:br>
              <a:rPr lang="en-GB" sz="6600" dirty="0" smtClean="0"/>
            </a:br>
            <a:r>
              <a:rPr lang="en-GB" sz="6600" dirty="0" smtClean="0"/>
              <a:t>&amp; </a:t>
            </a:r>
            <a:br>
              <a:rPr lang="en-GB" sz="6600" dirty="0" smtClean="0"/>
            </a:br>
            <a:r>
              <a:rPr lang="en-GB" sz="6600" dirty="0" smtClean="0"/>
              <a:t>have fun</a:t>
            </a:r>
            <a:endParaRPr lang="en-GB" sz="6600" dirty="0"/>
          </a:p>
        </p:txBody>
      </p:sp>
    </p:spTree>
    <p:extLst>
      <p:ext uri="{BB962C8B-B14F-4D97-AF65-F5344CB8AC3E}">
        <p14:creationId xmlns:p14="http://schemas.microsoft.com/office/powerpoint/2010/main" val="14515086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78</TotalTime>
  <Words>383</Words>
  <Application>Microsoft Office PowerPoint</Application>
  <PresentationFormat>On-screen Show (4:3)</PresentationFormat>
  <Paragraphs>37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Opulent</vt:lpstr>
      <vt:lpstr>PLACEMENT It’s not that scary...</vt:lpstr>
      <vt:lpstr>Things to remember</vt:lpstr>
      <vt:lpstr>Do’s</vt:lpstr>
      <vt:lpstr>PowerPoint Presentation</vt:lpstr>
      <vt:lpstr>Do not’s</vt:lpstr>
      <vt:lpstr>Vital information</vt:lpstr>
      <vt:lpstr>Good luck  &amp;  have fun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PLACEMENT It’s not that scary...</dc:title>
  <dc:creator>Ben Sanders-Crook</dc:creator>
  <cp:lastModifiedBy>Adele Kane</cp:lastModifiedBy>
  <cp:revision>7</cp:revision>
  <dcterms:created xsi:type="dcterms:W3CDTF">2016-11-23T15:01:13Z</dcterms:created>
  <dcterms:modified xsi:type="dcterms:W3CDTF">2017-02-01T08:45:45Z</dcterms:modified>
</cp:coreProperties>
</file>